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0066"/>
    <a:srgbClr val="FF6699"/>
    <a:srgbClr val="FFCC00"/>
    <a:srgbClr val="FF9933"/>
    <a:srgbClr val="00CC99"/>
    <a:srgbClr val="00CC66"/>
    <a:srgbClr val="FF33CC"/>
    <a:srgbClr val="CCCC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54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es-MX" sz="2000" b="1" dirty="0" smtClean="0">
                <a:latin typeface="Agency FB" panose="020B0503020202020204" pitchFamily="34" charset="0"/>
              </a:rPr>
              <a:t>RANGO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DE EDADES DE LOS BENEFICIARIOS DEL PADRON 3, DE 1 A 2 AÑOS.</a:t>
            </a:r>
          </a:p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es-MX" sz="2000" b="1" baseline="0" dirty="0" smtClean="0">
                <a:latin typeface="Agency FB" panose="020B0503020202020204" pitchFamily="34" charset="0"/>
              </a:rPr>
              <a:t> EN TOTAL SON </a:t>
            </a:r>
            <a:r>
              <a:rPr lang="es-MX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35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BENEFICIARIOS.    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MES </a:t>
            </a:r>
            <a:r>
              <a:rPr lang="es-MX" sz="2800" b="0" baseline="0" smtClean="0">
                <a:latin typeface="Agency FB" panose="020B0503020202020204" pitchFamily="34" charset="0"/>
              </a:rPr>
              <a:t>DE MARZO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2020</a:t>
            </a:r>
            <a:endParaRPr lang="es-MX" sz="2800" b="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23842783407066936"/>
          <c:y val="2.204719836449874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121422230178723E-2"/>
          <c:y val="0.14950004781890555"/>
          <c:w val="0.9434037663110808"/>
          <c:h val="0.651610234571458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 AÑO</c:v>
                </c:pt>
              </c:strCache>
            </c:strRef>
          </c:tx>
          <c:spPr>
            <a:solidFill>
              <a:srgbClr val="CC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790477289509256E-3"/>
                  <c:y val="9.8210247260039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1.5 AÑOS</c:v>
                </c:pt>
              </c:strCache>
            </c:strRef>
          </c:tx>
          <c:spPr>
            <a:solidFill>
              <a:srgbClr val="FF006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8874286373705557E-3"/>
                  <c:y val="0.12627031790576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 AÑOS</c:v>
                </c:pt>
              </c:strCache>
            </c:strRef>
          </c:tx>
          <c:spPr>
            <a:solidFill>
              <a:srgbClr val="00CC66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CC99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7.774857274741016E-3"/>
                  <c:y val="0.14430893474944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1278208"/>
        <c:axId val="181279744"/>
        <c:axId val="0"/>
      </c:bar3DChart>
      <c:catAx>
        <c:axId val="18127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181279744"/>
        <c:crosses val="autoZero"/>
        <c:auto val="1"/>
        <c:lblAlgn val="ctr"/>
        <c:lblOffset val="100"/>
        <c:noMultiLvlLbl val="0"/>
      </c:catAx>
      <c:valAx>
        <c:axId val="18127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18127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1459203987257"/>
          <c:y val="0.90564414590857967"/>
          <c:w val="0.52840368609860622"/>
          <c:h val="8.2330109528966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3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8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3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6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89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71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50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7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05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5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5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34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835198072"/>
              </p:ext>
            </p:extLst>
          </p:nvPr>
        </p:nvGraphicFramePr>
        <p:xfrm>
          <a:off x="708339" y="296214"/>
          <a:ext cx="10367492" cy="6336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753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UBR</cp:lastModifiedBy>
  <cp:revision>7</cp:revision>
  <cp:lastPrinted>2020-06-04T14:18:29Z</cp:lastPrinted>
  <dcterms:created xsi:type="dcterms:W3CDTF">2020-05-31T03:01:05Z</dcterms:created>
  <dcterms:modified xsi:type="dcterms:W3CDTF">2020-06-04T14:18:32Z</dcterms:modified>
</cp:coreProperties>
</file>